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8" r:id="rId1"/>
  </p:sldMasterIdLst>
  <p:sldIdLst>
    <p:sldId id="256" r:id="rId2"/>
  </p:sldIdLst>
  <p:sldSz cx="5715000" cy="23780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60"/>
    <p:restoredTop sz="94694"/>
  </p:normalViewPr>
  <p:slideViewPr>
    <p:cSldViewPr snapToGrid="0">
      <p:cViewPr>
        <p:scale>
          <a:sx n="135" d="100"/>
          <a:sy n="135" d="100"/>
        </p:scale>
        <p:origin x="1520" y="17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75" y="389190"/>
            <a:ext cx="4286250" cy="827922"/>
          </a:xfrm>
        </p:spPr>
        <p:txBody>
          <a:bodyPr anchor="b"/>
          <a:lstStyle>
            <a:lvl1pPr algn="ctr">
              <a:defRPr sz="20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4375" y="1249040"/>
            <a:ext cx="4286250" cy="574151"/>
          </a:xfrm>
        </p:spPr>
        <p:txBody>
          <a:bodyPr/>
          <a:lstStyle>
            <a:lvl1pPr marL="0" indent="0" algn="ctr">
              <a:buNone/>
              <a:defRPr sz="832"/>
            </a:lvl1pPr>
            <a:lvl2pPr marL="158557" indent="0" algn="ctr">
              <a:buNone/>
              <a:defRPr sz="694"/>
            </a:lvl2pPr>
            <a:lvl3pPr marL="317114" indent="0" algn="ctr">
              <a:buNone/>
              <a:defRPr sz="624"/>
            </a:lvl3pPr>
            <a:lvl4pPr marL="475671" indent="0" algn="ctr">
              <a:buNone/>
              <a:defRPr sz="555"/>
            </a:lvl4pPr>
            <a:lvl5pPr marL="634228" indent="0" algn="ctr">
              <a:buNone/>
              <a:defRPr sz="555"/>
            </a:lvl5pPr>
            <a:lvl6pPr marL="792785" indent="0" algn="ctr">
              <a:buNone/>
              <a:defRPr sz="555"/>
            </a:lvl6pPr>
            <a:lvl7pPr marL="951342" indent="0" algn="ctr">
              <a:buNone/>
              <a:defRPr sz="555"/>
            </a:lvl7pPr>
            <a:lvl8pPr marL="1109899" indent="0" algn="ctr">
              <a:buNone/>
              <a:defRPr sz="555"/>
            </a:lvl8pPr>
            <a:lvl9pPr marL="1268456" indent="0" algn="ctr">
              <a:buNone/>
              <a:defRPr sz="555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78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87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089797" y="126610"/>
            <a:ext cx="1232297" cy="201530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2906" y="126610"/>
            <a:ext cx="3625453" cy="201530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5735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6716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9929" y="592868"/>
            <a:ext cx="4929188" cy="989213"/>
          </a:xfrm>
        </p:spPr>
        <p:txBody>
          <a:bodyPr anchor="b"/>
          <a:lstStyle>
            <a:lvl1pPr>
              <a:defRPr sz="208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9929" y="1591439"/>
            <a:ext cx="4929188" cy="520204"/>
          </a:xfrm>
        </p:spPr>
        <p:txBody>
          <a:bodyPr/>
          <a:lstStyle>
            <a:lvl1pPr marL="0" indent="0">
              <a:buNone/>
              <a:defRPr sz="832">
                <a:solidFill>
                  <a:schemeClr val="tx1">
                    <a:tint val="82000"/>
                  </a:schemeClr>
                </a:solidFill>
              </a:defRPr>
            </a:lvl1pPr>
            <a:lvl2pPr marL="158557" indent="0">
              <a:buNone/>
              <a:defRPr sz="694">
                <a:solidFill>
                  <a:schemeClr val="tx1">
                    <a:tint val="82000"/>
                  </a:schemeClr>
                </a:solidFill>
              </a:defRPr>
            </a:lvl2pPr>
            <a:lvl3pPr marL="317114" indent="0">
              <a:buNone/>
              <a:defRPr sz="624">
                <a:solidFill>
                  <a:schemeClr val="tx1">
                    <a:tint val="82000"/>
                  </a:schemeClr>
                </a:solidFill>
              </a:defRPr>
            </a:lvl3pPr>
            <a:lvl4pPr marL="475671" indent="0">
              <a:buNone/>
              <a:defRPr sz="555">
                <a:solidFill>
                  <a:schemeClr val="tx1">
                    <a:tint val="82000"/>
                  </a:schemeClr>
                </a:solidFill>
              </a:defRPr>
            </a:lvl4pPr>
            <a:lvl5pPr marL="634228" indent="0">
              <a:buNone/>
              <a:defRPr sz="555">
                <a:solidFill>
                  <a:schemeClr val="tx1">
                    <a:tint val="82000"/>
                  </a:schemeClr>
                </a:solidFill>
              </a:defRPr>
            </a:lvl5pPr>
            <a:lvl6pPr marL="792785" indent="0">
              <a:buNone/>
              <a:defRPr sz="555">
                <a:solidFill>
                  <a:schemeClr val="tx1">
                    <a:tint val="82000"/>
                  </a:schemeClr>
                </a:solidFill>
              </a:defRPr>
            </a:lvl6pPr>
            <a:lvl7pPr marL="951342" indent="0">
              <a:buNone/>
              <a:defRPr sz="555">
                <a:solidFill>
                  <a:schemeClr val="tx1">
                    <a:tint val="82000"/>
                  </a:schemeClr>
                </a:solidFill>
              </a:defRPr>
            </a:lvl7pPr>
            <a:lvl8pPr marL="1109899" indent="0">
              <a:buNone/>
              <a:defRPr sz="555">
                <a:solidFill>
                  <a:schemeClr val="tx1">
                    <a:tint val="82000"/>
                  </a:schemeClr>
                </a:solidFill>
              </a:defRPr>
            </a:lvl8pPr>
            <a:lvl9pPr marL="1268456" indent="0">
              <a:buNone/>
              <a:defRPr sz="555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88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2906" y="633052"/>
            <a:ext cx="2428875" cy="1508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93219" y="633052"/>
            <a:ext cx="2428875" cy="15088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792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0" y="126611"/>
            <a:ext cx="4929188" cy="459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3651" y="582959"/>
            <a:ext cx="2417713" cy="285699"/>
          </a:xfrm>
        </p:spPr>
        <p:txBody>
          <a:bodyPr anchor="b"/>
          <a:lstStyle>
            <a:lvl1pPr marL="0" indent="0">
              <a:buNone/>
              <a:defRPr sz="832" b="1"/>
            </a:lvl1pPr>
            <a:lvl2pPr marL="158557" indent="0">
              <a:buNone/>
              <a:defRPr sz="694" b="1"/>
            </a:lvl2pPr>
            <a:lvl3pPr marL="317114" indent="0">
              <a:buNone/>
              <a:defRPr sz="624" b="1"/>
            </a:lvl3pPr>
            <a:lvl4pPr marL="475671" indent="0">
              <a:buNone/>
              <a:defRPr sz="555" b="1"/>
            </a:lvl4pPr>
            <a:lvl5pPr marL="634228" indent="0">
              <a:buNone/>
              <a:defRPr sz="555" b="1"/>
            </a:lvl5pPr>
            <a:lvl6pPr marL="792785" indent="0">
              <a:buNone/>
              <a:defRPr sz="555" b="1"/>
            </a:lvl6pPr>
            <a:lvl7pPr marL="951342" indent="0">
              <a:buNone/>
              <a:defRPr sz="555" b="1"/>
            </a:lvl7pPr>
            <a:lvl8pPr marL="1109899" indent="0">
              <a:buNone/>
              <a:defRPr sz="555" b="1"/>
            </a:lvl8pPr>
            <a:lvl9pPr marL="1268456" indent="0">
              <a:buNone/>
              <a:defRPr sz="5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651" y="868658"/>
            <a:ext cx="2417713" cy="1277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93219" y="582959"/>
            <a:ext cx="2429619" cy="285699"/>
          </a:xfrm>
        </p:spPr>
        <p:txBody>
          <a:bodyPr anchor="b"/>
          <a:lstStyle>
            <a:lvl1pPr marL="0" indent="0">
              <a:buNone/>
              <a:defRPr sz="832" b="1"/>
            </a:lvl1pPr>
            <a:lvl2pPr marL="158557" indent="0">
              <a:buNone/>
              <a:defRPr sz="694" b="1"/>
            </a:lvl2pPr>
            <a:lvl3pPr marL="317114" indent="0">
              <a:buNone/>
              <a:defRPr sz="624" b="1"/>
            </a:lvl3pPr>
            <a:lvl4pPr marL="475671" indent="0">
              <a:buNone/>
              <a:defRPr sz="555" b="1"/>
            </a:lvl4pPr>
            <a:lvl5pPr marL="634228" indent="0">
              <a:buNone/>
              <a:defRPr sz="555" b="1"/>
            </a:lvl5pPr>
            <a:lvl6pPr marL="792785" indent="0">
              <a:buNone/>
              <a:defRPr sz="555" b="1"/>
            </a:lvl6pPr>
            <a:lvl7pPr marL="951342" indent="0">
              <a:buNone/>
              <a:defRPr sz="555" b="1"/>
            </a:lvl7pPr>
            <a:lvl8pPr marL="1109899" indent="0">
              <a:buNone/>
              <a:defRPr sz="555" b="1"/>
            </a:lvl8pPr>
            <a:lvl9pPr marL="1268456" indent="0">
              <a:buNone/>
              <a:defRPr sz="55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893219" y="868658"/>
            <a:ext cx="2429619" cy="12776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24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771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00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158538"/>
            <a:ext cx="1843236" cy="554884"/>
          </a:xfrm>
        </p:spPr>
        <p:txBody>
          <a:bodyPr anchor="b"/>
          <a:lstStyle>
            <a:lvl1pPr>
              <a:defRPr sz="11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29619" y="342399"/>
            <a:ext cx="2893219" cy="1689975"/>
          </a:xfrm>
        </p:spPr>
        <p:txBody>
          <a:bodyPr/>
          <a:lstStyle>
            <a:lvl1pPr>
              <a:defRPr sz="1110"/>
            </a:lvl1pPr>
            <a:lvl2pPr>
              <a:defRPr sz="971"/>
            </a:lvl2pPr>
            <a:lvl3pPr>
              <a:defRPr sz="832"/>
            </a:lvl3pPr>
            <a:lvl4pPr>
              <a:defRPr sz="694"/>
            </a:lvl4pPr>
            <a:lvl5pPr>
              <a:defRPr sz="694"/>
            </a:lvl5pPr>
            <a:lvl6pPr>
              <a:defRPr sz="694"/>
            </a:lvl6pPr>
            <a:lvl7pPr>
              <a:defRPr sz="694"/>
            </a:lvl7pPr>
            <a:lvl8pPr>
              <a:defRPr sz="694"/>
            </a:lvl8pPr>
            <a:lvl9pPr>
              <a:defRPr sz="694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713423"/>
            <a:ext cx="1843236" cy="1321703"/>
          </a:xfrm>
        </p:spPr>
        <p:txBody>
          <a:bodyPr/>
          <a:lstStyle>
            <a:lvl1pPr marL="0" indent="0">
              <a:buNone/>
              <a:defRPr sz="555"/>
            </a:lvl1pPr>
            <a:lvl2pPr marL="158557" indent="0">
              <a:buNone/>
              <a:defRPr sz="486"/>
            </a:lvl2pPr>
            <a:lvl3pPr marL="317114" indent="0">
              <a:buNone/>
              <a:defRPr sz="416"/>
            </a:lvl3pPr>
            <a:lvl4pPr marL="475671" indent="0">
              <a:buNone/>
              <a:defRPr sz="347"/>
            </a:lvl4pPr>
            <a:lvl5pPr marL="634228" indent="0">
              <a:buNone/>
              <a:defRPr sz="347"/>
            </a:lvl5pPr>
            <a:lvl6pPr marL="792785" indent="0">
              <a:buNone/>
              <a:defRPr sz="347"/>
            </a:lvl6pPr>
            <a:lvl7pPr marL="951342" indent="0">
              <a:buNone/>
              <a:defRPr sz="347"/>
            </a:lvl7pPr>
            <a:lvl8pPr marL="1109899" indent="0">
              <a:buNone/>
              <a:defRPr sz="347"/>
            </a:lvl8pPr>
            <a:lvl9pPr marL="1268456" indent="0">
              <a:buNone/>
              <a:defRPr sz="3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2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651" y="158538"/>
            <a:ext cx="1843236" cy="554884"/>
          </a:xfrm>
        </p:spPr>
        <p:txBody>
          <a:bodyPr anchor="b"/>
          <a:lstStyle>
            <a:lvl1pPr>
              <a:defRPr sz="111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29619" y="342399"/>
            <a:ext cx="2893219" cy="1689975"/>
          </a:xfrm>
        </p:spPr>
        <p:txBody>
          <a:bodyPr anchor="t"/>
          <a:lstStyle>
            <a:lvl1pPr marL="0" indent="0">
              <a:buNone/>
              <a:defRPr sz="1110"/>
            </a:lvl1pPr>
            <a:lvl2pPr marL="158557" indent="0">
              <a:buNone/>
              <a:defRPr sz="971"/>
            </a:lvl2pPr>
            <a:lvl3pPr marL="317114" indent="0">
              <a:buNone/>
              <a:defRPr sz="832"/>
            </a:lvl3pPr>
            <a:lvl4pPr marL="475671" indent="0">
              <a:buNone/>
              <a:defRPr sz="694"/>
            </a:lvl4pPr>
            <a:lvl5pPr marL="634228" indent="0">
              <a:buNone/>
              <a:defRPr sz="694"/>
            </a:lvl5pPr>
            <a:lvl6pPr marL="792785" indent="0">
              <a:buNone/>
              <a:defRPr sz="694"/>
            </a:lvl6pPr>
            <a:lvl7pPr marL="951342" indent="0">
              <a:buNone/>
              <a:defRPr sz="694"/>
            </a:lvl7pPr>
            <a:lvl8pPr marL="1109899" indent="0">
              <a:buNone/>
              <a:defRPr sz="694"/>
            </a:lvl8pPr>
            <a:lvl9pPr marL="1268456" indent="0">
              <a:buNone/>
              <a:defRPr sz="694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3651" y="713423"/>
            <a:ext cx="1843236" cy="1321703"/>
          </a:xfrm>
        </p:spPr>
        <p:txBody>
          <a:bodyPr/>
          <a:lstStyle>
            <a:lvl1pPr marL="0" indent="0">
              <a:buNone/>
              <a:defRPr sz="555"/>
            </a:lvl1pPr>
            <a:lvl2pPr marL="158557" indent="0">
              <a:buNone/>
              <a:defRPr sz="486"/>
            </a:lvl2pPr>
            <a:lvl3pPr marL="317114" indent="0">
              <a:buNone/>
              <a:defRPr sz="416"/>
            </a:lvl3pPr>
            <a:lvl4pPr marL="475671" indent="0">
              <a:buNone/>
              <a:defRPr sz="347"/>
            </a:lvl4pPr>
            <a:lvl5pPr marL="634228" indent="0">
              <a:buNone/>
              <a:defRPr sz="347"/>
            </a:lvl5pPr>
            <a:lvl6pPr marL="792785" indent="0">
              <a:buNone/>
              <a:defRPr sz="347"/>
            </a:lvl6pPr>
            <a:lvl7pPr marL="951342" indent="0">
              <a:buNone/>
              <a:defRPr sz="347"/>
            </a:lvl7pPr>
            <a:lvl8pPr marL="1109899" indent="0">
              <a:buNone/>
              <a:defRPr sz="347"/>
            </a:lvl8pPr>
            <a:lvl9pPr marL="1268456" indent="0">
              <a:buNone/>
              <a:defRPr sz="34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88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2906" y="126611"/>
            <a:ext cx="4929188" cy="45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06" y="633052"/>
            <a:ext cx="4929188" cy="15088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2906" y="2204124"/>
            <a:ext cx="1285875" cy="126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1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A733F93-A856-7148-96DF-06B91AEF47AA}" type="datetimeFigureOut">
              <a:rPr lang="en-US" smtClean="0"/>
              <a:t>7/18/24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3094" y="2204124"/>
            <a:ext cx="1928813" cy="126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1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6219" y="2204124"/>
            <a:ext cx="1285875" cy="126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16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048BDEE-42FE-0143-B35F-031130E33B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02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317114" rtl="0" eaLnBrk="1" latinLnBrk="0" hangingPunct="1">
        <a:lnSpc>
          <a:spcPct val="90000"/>
        </a:lnSpc>
        <a:spcBef>
          <a:spcPct val="0"/>
        </a:spcBef>
        <a:buNone/>
        <a:defRPr sz="152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9278" indent="-79278" algn="l" defTabSz="317114" rtl="0" eaLnBrk="1" latinLnBrk="0" hangingPunct="1">
        <a:lnSpc>
          <a:spcPct val="90000"/>
        </a:lnSpc>
        <a:spcBef>
          <a:spcPts val="347"/>
        </a:spcBef>
        <a:buFont typeface="Arial" panose="020B0604020202020204" pitchFamily="34" charset="0"/>
        <a:buChar char="•"/>
        <a:defRPr sz="971" kern="1200">
          <a:solidFill>
            <a:schemeClr val="tx1"/>
          </a:solidFill>
          <a:latin typeface="+mn-lt"/>
          <a:ea typeface="+mn-ea"/>
          <a:cs typeface="+mn-cs"/>
        </a:defRPr>
      </a:lvl1pPr>
      <a:lvl2pPr marL="237835" indent="-79278" algn="l" defTabSz="317114" rtl="0" eaLnBrk="1" latinLnBrk="0" hangingPunct="1">
        <a:lnSpc>
          <a:spcPct val="90000"/>
        </a:lnSpc>
        <a:spcBef>
          <a:spcPts val="173"/>
        </a:spcBef>
        <a:buFont typeface="Arial" panose="020B0604020202020204" pitchFamily="34" charset="0"/>
        <a:buChar char="•"/>
        <a:defRPr sz="832" kern="1200">
          <a:solidFill>
            <a:schemeClr val="tx1"/>
          </a:solidFill>
          <a:latin typeface="+mn-lt"/>
          <a:ea typeface="+mn-ea"/>
          <a:cs typeface="+mn-cs"/>
        </a:defRPr>
      </a:lvl2pPr>
      <a:lvl3pPr marL="396392" indent="-79278" algn="l" defTabSz="317114" rtl="0" eaLnBrk="1" latinLnBrk="0" hangingPunct="1">
        <a:lnSpc>
          <a:spcPct val="90000"/>
        </a:lnSpc>
        <a:spcBef>
          <a:spcPts val="173"/>
        </a:spcBef>
        <a:buFont typeface="Arial" panose="020B0604020202020204" pitchFamily="34" charset="0"/>
        <a:buChar char="•"/>
        <a:defRPr sz="694" kern="1200">
          <a:solidFill>
            <a:schemeClr val="tx1"/>
          </a:solidFill>
          <a:latin typeface="+mn-lt"/>
          <a:ea typeface="+mn-ea"/>
          <a:cs typeface="+mn-cs"/>
        </a:defRPr>
      </a:lvl3pPr>
      <a:lvl4pPr marL="554949" indent="-79278" algn="l" defTabSz="317114" rtl="0" eaLnBrk="1" latinLnBrk="0" hangingPunct="1">
        <a:lnSpc>
          <a:spcPct val="90000"/>
        </a:lnSpc>
        <a:spcBef>
          <a:spcPts val="173"/>
        </a:spcBef>
        <a:buFont typeface="Arial" panose="020B0604020202020204" pitchFamily="34" charset="0"/>
        <a:buChar char="•"/>
        <a:defRPr sz="624" kern="1200">
          <a:solidFill>
            <a:schemeClr val="tx1"/>
          </a:solidFill>
          <a:latin typeface="+mn-lt"/>
          <a:ea typeface="+mn-ea"/>
          <a:cs typeface="+mn-cs"/>
        </a:defRPr>
      </a:lvl4pPr>
      <a:lvl5pPr marL="713506" indent="-79278" algn="l" defTabSz="317114" rtl="0" eaLnBrk="1" latinLnBrk="0" hangingPunct="1">
        <a:lnSpc>
          <a:spcPct val="90000"/>
        </a:lnSpc>
        <a:spcBef>
          <a:spcPts val="173"/>
        </a:spcBef>
        <a:buFont typeface="Arial" panose="020B0604020202020204" pitchFamily="34" charset="0"/>
        <a:buChar char="•"/>
        <a:defRPr sz="624" kern="1200">
          <a:solidFill>
            <a:schemeClr val="tx1"/>
          </a:solidFill>
          <a:latin typeface="+mn-lt"/>
          <a:ea typeface="+mn-ea"/>
          <a:cs typeface="+mn-cs"/>
        </a:defRPr>
      </a:lvl5pPr>
      <a:lvl6pPr marL="872063" indent="-79278" algn="l" defTabSz="317114" rtl="0" eaLnBrk="1" latinLnBrk="0" hangingPunct="1">
        <a:lnSpc>
          <a:spcPct val="90000"/>
        </a:lnSpc>
        <a:spcBef>
          <a:spcPts val="173"/>
        </a:spcBef>
        <a:buFont typeface="Arial" panose="020B0604020202020204" pitchFamily="34" charset="0"/>
        <a:buChar char="•"/>
        <a:defRPr sz="624" kern="1200">
          <a:solidFill>
            <a:schemeClr val="tx1"/>
          </a:solidFill>
          <a:latin typeface="+mn-lt"/>
          <a:ea typeface="+mn-ea"/>
          <a:cs typeface="+mn-cs"/>
        </a:defRPr>
      </a:lvl6pPr>
      <a:lvl7pPr marL="1030620" indent="-79278" algn="l" defTabSz="317114" rtl="0" eaLnBrk="1" latinLnBrk="0" hangingPunct="1">
        <a:lnSpc>
          <a:spcPct val="90000"/>
        </a:lnSpc>
        <a:spcBef>
          <a:spcPts val="173"/>
        </a:spcBef>
        <a:buFont typeface="Arial" panose="020B0604020202020204" pitchFamily="34" charset="0"/>
        <a:buChar char="•"/>
        <a:defRPr sz="624" kern="1200">
          <a:solidFill>
            <a:schemeClr val="tx1"/>
          </a:solidFill>
          <a:latin typeface="+mn-lt"/>
          <a:ea typeface="+mn-ea"/>
          <a:cs typeface="+mn-cs"/>
        </a:defRPr>
      </a:lvl7pPr>
      <a:lvl8pPr marL="1189177" indent="-79278" algn="l" defTabSz="317114" rtl="0" eaLnBrk="1" latinLnBrk="0" hangingPunct="1">
        <a:lnSpc>
          <a:spcPct val="90000"/>
        </a:lnSpc>
        <a:spcBef>
          <a:spcPts val="173"/>
        </a:spcBef>
        <a:buFont typeface="Arial" panose="020B0604020202020204" pitchFamily="34" charset="0"/>
        <a:buChar char="•"/>
        <a:defRPr sz="624" kern="1200">
          <a:solidFill>
            <a:schemeClr val="tx1"/>
          </a:solidFill>
          <a:latin typeface="+mn-lt"/>
          <a:ea typeface="+mn-ea"/>
          <a:cs typeface="+mn-cs"/>
        </a:defRPr>
      </a:lvl8pPr>
      <a:lvl9pPr marL="1347734" indent="-79278" algn="l" defTabSz="317114" rtl="0" eaLnBrk="1" latinLnBrk="0" hangingPunct="1">
        <a:lnSpc>
          <a:spcPct val="90000"/>
        </a:lnSpc>
        <a:spcBef>
          <a:spcPts val="173"/>
        </a:spcBef>
        <a:buFont typeface="Arial" panose="020B0604020202020204" pitchFamily="34" charset="0"/>
        <a:buChar char="•"/>
        <a:defRPr sz="62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17114" rtl="0" eaLnBrk="1" latinLnBrk="0" hangingPunct="1">
        <a:defRPr sz="624" kern="1200">
          <a:solidFill>
            <a:schemeClr val="tx1"/>
          </a:solidFill>
          <a:latin typeface="+mn-lt"/>
          <a:ea typeface="+mn-ea"/>
          <a:cs typeface="+mn-cs"/>
        </a:defRPr>
      </a:lvl1pPr>
      <a:lvl2pPr marL="158557" algn="l" defTabSz="317114" rtl="0" eaLnBrk="1" latinLnBrk="0" hangingPunct="1">
        <a:defRPr sz="624" kern="1200">
          <a:solidFill>
            <a:schemeClr val="tx1"/>
          </a:solidFill>
          <a:latin typeface="+mn-lt"/>
          <a:ea typeface="+mn-ea"/>
          <a:cs typeface="+mn-cs"/>
        </a:defRPr>
      </a:lvl2pPr>
      <a:lvl3pPr marL="317114" algn="l" defTabSz="317114" rtl="0" eaLnBrk="1" latinLnBrk="0" hangingPunct="1">
        <a:defRPr sz="624" kern="1200">
          <a:solidFill>
            <a:schemeClr val="tx1"/>
          </a:solidFill>
          <a:latin typeface="+mn-lt"/>
          <a:ea typeface="+mn-ea"/>
          <a:cs typeface="+mn-cs"/>
        </a:defRPr>
      </a:lvl3pPr>
      <a:lvl4pPr marL="475671" algn="l" defTabSz="317114" rtl="0" eaLnBrk="1" latinLnBrk="0" hangingPunct="1">
        <a:defRPr sz="624" kern="1200">
          <a:solidFill>
            <a:schemeClr val="tx1"/>
          </a:solidFill>
          <a:latin typeface="+mn-lt"/>
          <a:ea typeface="+mn-ea"/>
          <a:cs typeface="+mn-cs"/>
        </a:defRPr>
      </a:lvl4pPr>
      <a:lvl5pPr marL="634228" algn="l" defTabSz="317114" rtl="0" eaLnBrk="1" latinLnBrk="0" hangingPunct="1">
        <a:defRPr sz="624" kern="1200">
          <a:solidFill>
            <a:schemeClr val="tx1"/>
          </a:solidFill>
          <a:latin typeface="+mn-lt"/>
          <a:ea typeface="+mn-ea"/>
          <a:cs typeface="+mn-cs"/>
        </a:defRPr>
      </a:lvl5pPr>
      <a:lvl6pPr marL="792785" algn="l" defTabSz="317114" rtl="0" eaLnBrk="1" latinLnBrk="0" hangingPunct="1">
        <a:defRPr sz="624" kern="1200">
          <a:solidFill>
            <a:schemeClr val="tx1"/>
          </a:solidFill>
          <a:latin typeface="+mn-lt"/>
          <a:ea typeface="+mn-ea"/>
          <a:cs typeface="+mn-cs"/>
        </a:defRPr>
      </a:lvl6pPr>
      <a:lvl7pPr marL="951342" algn="l" defTabSz="317114" rtl="0" eaLnBrk="1" latinLnBrk="0" hangingPunct="1">
        <a:defRPr sz="624" kern="1200">
          <a:solidFill>
            <a:schemeClr val="tx1"/>
          </a:solidFill>
          <a:latin typeface="+mn-lt"/>
          <a:ea typeface="+mn-ea"/>
          <a:cs typeface="+mn-cs"/>
        </a:defRPr>
      </a:lvl7pPr>
      <a:lvl8pPr marL="1109899" algn="l" defTabSz="317114" rtl="0" eaLnBrk="1" latinLnBrk="0" hangingPunct="1">
        <a:defRPr sz="624" kern="1200">
          <a:solidFill>
            <a:schemeClr val="tx1"/>
          </a:solidFill>
          <a:latin typeface="+mn-lt"/>
          <a:ea typeface="+mn-ea"/>
          <a:cs typeface="+mn-cs"/>
        </a:defRPr>
      </a:lvl8pPr>
      <a:lvl9pPr marL="1268456" algn="l" defTabSz="317114" rtl="0" eaLnBrk="1" latinLnBrk="0" hangingPunct="1">
        <a:defRPr sz="6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lue and green background&#10;&#10;Description automatically generated">
            <a:extLst>
              <a:ext uri="{FF2B5EF4-FFF2-40B4-BE49-F238E27FC236}">
                <a16:creationId xmlns:a16="http://schemas.microsoft.com/office/drawing/2014/main" id="{A2BEC5C9-74DA-EC82-AA60-7935437E3A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5000"/>
          </a:blip>
          <a:srcRect t="25353" r="50307" b="31925"/>
          <a:stretch/>
        </p:blipFill>
        <p:spPr>
          <a:xfrm>
            <a:off x="14969" y="-1"/>
            <a:ext cx="5700031" cy="237744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D961C35D-8DAD-9A7D-9FA3-3785ED862D71}"/>
              </a:ext>
            </a:extLst>
          </p:cNvPr>
          <p:cNvSpPr txBox="1">
            <a:spLocks/>
          </p:cNvSpPr>
          <p:nvPr/>
        </p:nvSpPr>
        <p:spPr>
          <a:xfrm>
            <a:off x="104174" y="330038"/>
            <a:ext cx="2394857" cy="475168"/>
          </a:xfrm>
          <a:prstGeom prst="rect">
            <a:avLst/>
          </a:prstGeom>
        </p:spPr>
        <p:txBody>
          <a:bodyPr vert="horz" lIns="41336" tIns="20668" rIns="41336" bIns="20668" rtlCol="0" anchor="t">
            <a:noAutofit/>
          </a:bodyPr>
          <a:lstStyle>
            <a:lvl1pPr algn="ctr" defTabSz="32927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16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>
                <a:solidFill>
                  <a:srgbClr val="09325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Join Us at This Event!</a:t>
            </a:r>
          </a:p>
        </p:txBody>
      </p:sp>
      <p:pic>
        <p:nvPicPr>
          <p:cNvPr id="4" name="Picture 3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F13F4BEE-3D7C-F6A5-A28C-2D481B4130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11186" r="10798" b="1359"/>
          <a:stretch/>
        </p:blipFill>
        <p:spPr>
          <a:xfrm>
            <a:off x="2419200" y="-465791"/>
            <a:ext cx="3474720" cy="2926080"/>
          </a:xfrm>
          <a:prstGeom prst="rect">
            <a:avLst/>
          </a:prstGeom>
          <a:effectLst>
            <a:softEdge rad="155825"/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4CBAFDAA-78E2-B9FC-57B8-793F41848E8B}"/>
              </a:ext>
            </a:extLst>
          </p:cNvPr>
          <p:cNvSpPr/>
          <p:nvPr/>
        </p:nvSpPr>
        <p:spPr>
          <a:xfrm>
            <a:off x="0" y="2288274"/>
            <a:ext cx="5715000" cy="90231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71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195</TotalTime>
  <Words>6</Words>
  <Application>Microsoft Macintosh PowerPoint</Application>
  <PresentationFormat>Custom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Brent Luzac</dc:creator>
  <cp:lastModifiedBy>Brent Luzac</cp:lastModifiedBy>
  <cp:revision>9</cp:revision>
  <dcterms:created xsi:type="dcterms:W3CDTF">2024-07-15T18:00:16Z</dcterms:created>
  <dcterms:modified xsi:type="dcterms:W3CDTF">2024-07-18T11:05:31Z</dcterms:modified>
</cp:coreProperties>
</file>