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</p:sldIdLst>
  <p:sldSz cx="11430000" cy="5943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0"/>
    <p:restoredTop sz="94694"/>
  </p:normalViewPr>
  <p:slideViewPr>
    <p:cSldViewPr snapToGrid="0">
      <p:cViewPr>
        <p:scale>
          <a:sx n="75" d="100"/>
          <a:sy n="75" d="100"/>
        </p:scale>
        <p:origin x="1248" y="1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972715"/>
            <a:ext cx="8572500" cy="2069253"/>
          </a:xfrm>
        </p:spPr>
        <p:txBody>
          <a:bodyPr anchor="b"/>
          <a:lstStyle>
            <a:lvl1pPr algn="ctr"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121766"/>
            <a:ext cx="8572500" cy="1434994"/>
          </a:xfrm>
        </p:spPr>
        <p:txBody>
          <a:bodyPr/>
          <a:lstStyle>
            <a:lvl1pPr marL="0" indent="0" algn="ctr">
              <a:buNone/>
              <a:defRPr sz="2080"/>
            </a:lvl1pPr>
            <a:lvl2pPr marL="396255" indent="0" algn="ctr">
              <a:buNone/>
              <a:defRPr sz="1733"/>
            </a:lvl2pPr>
            <a:lvl3pPr marL="792510" indent="0" algn="ctr">
              <a:buNone/>
              <a:defRPr sz="1560"/>
            </a:lvl3pPr>
            <a:lvl4pPr marL="1188766" indent="0" algn="ctr">
              <a:buNone/>
              <a:defRPr sz="1387"/>
            </a:lvl4pPr>
            <a:lvl5pPr marL="1585021" indent="0" algn="ctr">
              <a:buNone/>
              <a:defRPr sz="1387"/>
            </a:lvl5pPr>
            <a:lvl6pPr marL="1981276" indent="0" algn="ctr">
              <a:buNone/>
              <a:defRPr sz="1387"/>
            </a:lvl6pPr>
            <a:lvl7pPr marL="2377531" indent="0" algn="ctr">
              <a:buNone/>
              <a:defRPr sz="1387"/>
            </a:lvl7pPr>
            <a:lvl8pPr marL="2773787" indent="0" algn="ctr">
              <a:buNone/>
              <a:defRPr sz="1387"/>
            </a:lvl8pPr>
            <a:lvl9pPr marL="3170042" indent="0" algn="ctr">
              <a:buNone/>
              <a:defRPr sz="138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3F93-A856-7148-96DF-06B91AEF47AA}" type="datetimeFigureOut">
              <a:rPr lang="en-US" smtClean="0"/>
              <a:t>7/18/24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BDEE-42FE-0143-B35F-031130E33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950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3F93-A856-7148-96DF-06B91AEF47AA}" type="datetimeFigureOut">
              <a:rPr lang="en-US" smtClean="0"/>
              <a:t>7/18/24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BDEE-42FE-0143-B35F-031130E33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42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16442"/>
            <a:ext cx="2464594" cy="50369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16442"/>
            <a:ext cx="7250906" cy="50369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3F93-A856-7148-96DF-06B91AEF47AA}" type="datetimeFigureOut">
              <a:rPr lang="en-US" smtClean="0"/>
              <a:t>7/18/24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BDEE-42FE-0143-B35F-031130E33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173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3F93-A856-7148-96DF-06B91AEF47AA}" type="datetimeFigureOut">
              <a:rPr lang="en-US" smtClean="0"/>
              <a:t>7/18/24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BDEE-42FE-0143-B35F-031130E33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2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481773"/>
            <a:ext cx="9858375" cy="2472372"/>
          </a:xfrm>
        </p:spPr>
        <p:txBody>
          <a:bodyPr anchor="b"/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3977535"/>
            <a:ext cx="9858375" cy="1300162"/>
          </a:xfrm>
        </p:spPr>
        <p:txBody>
          <a:bodyPr/>
          <a:lstStyle>
            <a:lvl1pPr marL="0" indent="0">
              <a:buNone/>
              <a:defRPr sz="2080">
                <a:solidFill>
                  <a:schemeClr val="tx1">
                    <a:tint val="82000"/>
                  </a:schemeClr>
                </a:solidFill>
              </a:defRPr>
            </a:lvl1pPr>
            <a:lvl2pPr marL="396255" indent="0">
              <a:buNone/>
              <a:defRPr sz="1733">
                <a:solidFill>
                  <a:schemeClr val="tx1">
                    <a:tint val="82000"/>
                  </a:schemeClr>
                </a:solidFill>
              </a:defRPr>
            </a:lvl2pPr>
            <a:lvl3pPr marL="792510" indent="0">
              <a:buNone/>
              <a:defRPr sz="1560">
                <a:solidFill>
                  <a:schemeClr val="tx1">
                    <a:tint val="82000"/>
                  </a:schemeClr>
                </a:solidFill>
              </a:defRPr>
            </a:lvl3pPr>
            <a:lvl4pPr marL="1188766" indent="0">
              <a:buNone/>
              <a:defRPr sz="1387">
                <a:solidFill>
                  <a:schemeClr val="tx1">
                    <a:tint val="82000"/>
                  </a:schemeClr>
                </a:solidFill>
              </a:defRPr>
            </a:lvl4pPr>
            <a:lvl5pPr marL="1585021" indent="0">
              <a:buNone/>
              <a:defRPr sz="1387">
                <a:solidFill>
                  <a:schemeClr val="tx1">
                    <a:tint val="82000"/>
                  </a:schemeClr>
                </a:solidFill>
              </a:defRPr>
            </a:lvl5pPr>
            <a:lvl6pPr marL="1981276" indent="0">
              <a:buNone/>
              <a:defRPr sz="1387">
                <a:solidFill>
                  <a:schemeClr val="tx1">
                    <a:tint val="82000"/>
                  </a:schemeClr>
                </a:solidFill>
              </a:defRPr>
            </a:lvl6pPr>
            <a:lvl7pPr marL="2377531" indent="0">
              <a:buNone/>
              <a:defRPr sz="1387">
                <a:solidFill>
                  <a:schemeClr val="tx1">
                    <a:tint val="82000"/>
                  </a:schemeClr>
                </a:solidFill>
              </a:defRPr>
            </a:lvl7pPr>
            <a:lvl8pPr marL="2773787" indent="0">
              <a:buNone/>
              <a:defRPr sz="1387">
                <a:solidFill>
                  <a:schemeClr val="tx1">
                    <a:tint val="82000"/>
                  </a:schemeClr>
                </a:solidFill>
              </a:defRPr>
            </a:lvl8pPr>
            <a:lvl9pPr marL="3170042" indent="0">
              <a:buNone/>
              <a:defRPr sz="1387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3F93-A856-7148-96DF-06B91AEF47AA}" type="datetimeFigureOut">
              <a:rPr lang="en-US" smtClean="0"/>
              <a:t>7/18/24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BDEE-42FE-0143-B35F-031130E33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066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582208"/>
            <a:ext cx="4857750" cy="3771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582208"/>
            <a:ext cx="4857750" cy="3771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3F93-A856-7148-96DF-06B91AEF47AA}" type="datetimeFigureOut">
              <a:rPr lang="en-US" smtClean="0"/>
              <a:t>7/18/24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BDEE-42FE-0143-B35F-031130E33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396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16442"/>
            <a:ext cx="9858375" cy="11488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457008"/>
            <a:ext cx="4835425" cy="714057"/>
          </a:xfrm>
        </p:spPr>
        <p:txBody>
          <a:bodyPr anchor="b"/>
          <a:lstStyle>
            <a:lvl1pPr marL="0" indent="0">
              <a:buNone/>
              <a:defRPr sz="2080" b="1"/>
            </a:lvl1pPr>
            <a:lvl2pPr marL="396255" indent="0">
              <a:buNone/>
              <a:defRPr sz="1733" b="1"/>
            </a:lvl2pPr>
            <a:lvl3pPr marL="792510" indent="0">
              <a:buNone/>
              <a:defRPr sz="1560" b="1"/>
            </a:lvl3pPr>
            <a:lvl4pPr marL="1188766" indent="0">
              <a:buNone/>
              <a:defRPr sz="1387" b="1"/>
            </a:lvl4pPr>
            <a:lvl5pPr marL="1585021" indent="0">
              <a:buNone/>
              <a:defRPr sz="1387" b="1"/>
            </a:lvl5pPr>
            <a:lvl6pPr marL="1981276" indent="0">
              <a:buNone/>
              <a:defRPr sz="1387" b="1"/>
            </a:lvl6pPr>
            <a:lvl7pPr marL="2377531" indent="0">
              <a:buNone/>
              <a:defRPr sz="1387" b="1"/>
            </a:lvl7pPr>
            <a:lvl8pPr marL="2773787" indent="0">
              <a:buNone/>
              <a:defRPr sz="1387" b="1"/>
            </a:lvl8pPr>
            <a:lvl9pPr marL="3170042" indent="0">
              <a:buNone/>
              <a:defRPr sz="138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171065"/>
            <a:ext cx="4835425" cy="31933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457008"/>
            <a:ext cx="4859239" cy="714057"/>
          </a:xfrm>
        </p:spPr>
        <p:txBody>
          <a:bodyPr anchor="b"/>
          <a:lstStyle>
            <a:lvl1pPr marL="0" indent="0">
              <a:buNone/>
              <a:defRPr sz="2080" b="1"/>
            </a:lvl1pPr>
            <a:lvl2pPr marL="396255" indent="0">
              <a:buNone/>
              <a:defRPr sz="1733" b="1"/>
            </a:lvl2pPr>
            <a:lvl3pPr marL="792510" indent="0">
              <a:buNone/>
              <a:defRPr sz="1560" b="1"/>
            </a:lvl3pPr>
            <a:lvl4pPr marL="1188766" indent="0">
              <a:buNone/>
              <a:defRPr sz="1387" b="1"/>
            </a:lvl4pPr>
            <a:lvl5pPr marL="1585021" indent="0">
              <a:buNone/>
              <a:defRPr sz="1387" b="1"/>
            </a:lvl5pPr>
            <a:lvl6pPr marL="1981276" indent="0">
              <a:buNone/>
              <a:defRPr sz="1387" b="1"/>
            </a:lvl6pPr>
            <a:lvl7pPr marL="2377531" indent="0">
              <a:buNone/>
              <a:defRPr sz="1387" b="1"/>
            </a:lvl7pPr>
            <a:lvl8pPr marL="2773787" indent="0">
              <a:buNone/>
              <a:defRPr sz="1387" b="1"/>
            </a:lvl8pPr>
            <a:lvl9pPr marL="3170042" indent="0">
              <a:buNone/>
              <a:defRPr sz="138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171065"/>
            <a:ext cx="4859239" cy="31933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3F93-A856-7148-96DF-06B91AEF47AA}" type="datetimeFigureOut">
              <a:rPr lang="en-US" smtClean="0"/>
              <a:t>7/18/24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BDEE-42FE-0143-B35F-031130E33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89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3F93-A856-7148-96DF-06B91AEF47AA}" type="datetimeFigureOut">
              <a:rPr lang="en-US" smtClean="0"/>
              <a:t>7/18/24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BDEE-42FE-0143-B35F-031130E33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428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3F93-A856-7148-96DF-06B91AEF47AA}" type="datetimeFigureOut">
              <a:rPr lang="en-US" smtClean="0"/>
              <a:t>7/18/24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BDEE-42FE-0143-B35F-031130E33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62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396240"/>
            <a:ext cx="3686472" cy="1386840"/>
          </a:xfrm>
        </p:spPr>
        <p:txBody>
          <a:bodyPr anchor="b"/>
          <a:lstStyle>
            <a:lvl1pPr>
              <a:defRPr sz="277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855769"/>
            <a:ext cx="5786438" cy="4223808"/>
          </a:xfrm>
        </p:spPr>
        <p:txBody>
          <a:bodyPr/>
          <a:lstStyle>
            <a:lvl1pPr>
              <a:defRPr sz="2773"/>
            </a:lvl1pPr>
            <a:lvl2pPr>
              <a:defRPr sz="2427"/>
            </a:lvl2pPr>
            <a:lvl3pPr>
              <a:defRPr sz="208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1783080"/>
            <a:ext cx="3686472" cy="3303376"/>
          </a:xfrm>
        </p:spPr>
        <p:txBody>
          <a:bodyPr/>
          <a:lstStyle>
            <a:lvl1pPr marL="0" indent="0">
              <a:buNone/>
              <a:defRPr sz="1387"/>
            </a:lvl1pPr>
            <a:lvl2pPr marL="396255" indent="0">
              <a:buNone/>
              <a:defRPr sz="1213"/>
            </a:lvl2pPr>
            <a:lvl3pPr marL="792510" indent="0">
              <a:buNone/>
              <a:defRPr sz="1040"/>
            </a:lvl3pPr>
            <a:lvl4pPr marL="1188766" indent="0">
              <a:buNone/>
              <a:defRPr sz="867"/>
            </a:lvl4pPr>
            <a:lvl5pPr marL="1585021" indent="0">
              <a:buNone/>
              <a:defRPr sz="867"/>
            </a:lvl5pPr>
            <a:lvl6pPr marL="1981276" indent="0">
              <a:buNone/>
              <a:defRPr sz="867"/>
            </a:lvl6pPr>
            <a:lvl7pPr marL="2377531" indent="0">
              <a:buNone/>
              <a:defRPr sz="867"/>
            </a:lvl7pPr>
            <a:lvl8pPr marL="2773787" indent="0">
              <a:buNone/>
              <a:defRPr sz="867"/>
            </a:lvl8pPr>
            <a:lvl9pPr marL="3170042" indent="0">
              <a:buNone/>
              <a:defRPr sz="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3F93-A856-7148-96DF-06B91AEF47AA}" type="datetimeFigureOut">
              <a:rPr lang="en-US" smtClean="0"/>
              <a:t>7/18/24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BDEE-42FE-0143-B35F-031130E33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74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396240"/>
            <a:ext cx="3686472" cy="1386840"/>
          </a:xfrm>
        </p:spPr>
        <p:txBody>
          <a:bodyPr anchor="b"/>
          <a:lstStyle>
            <a:lvl1pPr>
              <a:defRPr sz="277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855769"/>
            <a:ext cx="5786438" cy="4223808"/>
          </a:xfrm>
        </p:spPr>
        <p:txBody>
          <a:bodyPr anchor="t"/>
          <a:lstStyle>
            <a:lvl1pPr marL="0" indent="0">
              <a:buNone/>
              <a:defRPr sz="2773"/>
            </a:lvl1pPr>
            <a:lvl2pPr marL="396255" indent="0">
              <a:buNone/>
              <a:defRPr sz="2427"/>
            </a:lvl2pPr>
            <a:lvl3pPr marL="792510" indent="0">
              <a:buNone/>
              <a:defRPr sz="2080"/>
            </a:lvl3pPr>
            <a:lvl4pPr marL="1188766" indent="0">
              <a:buNone/>
              <a:defRPr sz="1733"/>
            </a:lvl4pPr>
            <a:lvl5pPr marL="1585021" indent="0">
              <a:buNone/>
              <a:defRPr sz="1733"/>
            </a:lvl5pPr>
            <a:lvl6pPr marL="1981276" indent="0">
              <a:buNone/>
              <a:defRPr sz="1733"/>
            </a:lvl6pPr>
            <a:lvl7pPr marL="2377531" indent="0">
              <a:buNone/>
              <a:defRPr sz="1733"/>
            </a:lvl7pPr>
            <a:lvl8pPr marL="2773787" indent="0">
              <a:buNone/>
              <a:defRPr sz="1733"/>
            </a:lvl8pPr>
            <a:lvl9pPr marL="3170042" indent="0">
              <a:buNone/>
              <a:defRPr sz="17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1783080"/>
            <a:ext cx="3686472" cy="3303376"/>
          </a:xfrm>
        </p:spPr>
        <p:txBody>
          <a:bodyPr/>
          <a:lstStyle>
            <a:lvl1pPr marL="0" indent="0">
              <a:buNone/>
              <a:defRPr sz="1387"/>
            </a:lvl1pPr>
            <a:lvl2pPr marL="396255" indent="0">
              <a:buNone/>
              <a:defRPr sz="1213"/>
            </a:lvl2pPr>
            <a:lvl3pPr marL="792510" indent="0">
              <a:buNone/>
              <a:defRPr sz="1040"/>
            </a:lvl3pPr>
            <a:lvl4pPr marL="1188766" indent="0">
              <a:buNone/>
              <a:defRPr sz="867"/>
            </a:lvl4pPr>
            <a:lvl5pPr marL="1585021" indent="0">
              <a:buNone/>
              <a:defRPr sz="867"/>
            </a:lvl5pPr>
            <a:lvl6pPr marL="1981276" indent="0">
              <a:buNone/>
              <a:defRPr sz="867"/>
            </a:lvl6pPr>
            <a:lvl7pPr marL="2377531" indent="0">
              <a:buNone/>
              <a:defRPr sz="867"/>
            </a:lvl7pPr>
            <a:lvl8pPr marL="2773787" indent="0">
              <a:buNone/>
              <a:defRPr sz="867"/>
            </a:lvl8pPr>
            <a:lvl9pPr marL="3170042" indent="0">
              <a:buNone/>
              <a:defRPr sz="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3F93-A856-7148-96DF-06B91AEF47AA}" type="datetimeFigureOut">
              <a:rPr lang="en-US" smtClean="0"/>
              <a:t>7/18/24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BDEE-42FE-0143-B35F-031130E33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02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16442"/>
            <a:ext cx="9858375" cy="1148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582208"/>
            <a:ext cx="9858375" cy="3771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5508837"/>
            <a:ext cx="2571750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733F93-A856-7148-96DF-06B91AEF47AA}" type="datetimeFigureOut">
              <a:rPr lang="en-US" smtClean="0"/>
              <a:t>7/18/24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5508837"/>
            <a:ext cx="3857625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5508837"/>
            <a:ext cx="2571750" cy="3164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48BDEE-42FE-0143-B35F-031130E33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651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92510" rtl="0" eaLnBrk="1" latinLnBrk="0" hangingPunct="1">
        <a:lnSpc>
          <a:spcPct val="90000"/>
        </a:lnSpc>
        <a:spcBef>
          <a:spcPct val="0"/>
        </a:spcBef>
        <a:buNone/>
        <a:defRPr sz="38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8128" indent="-198128" algn="l" defTabSz="792510" rtl="0" eaLnBrk="1" latinLnBrk="0" hangingPunct="1">
        <a:lnSpc>
          <a:spcPct val="90000"/>
        </a:lnSpc>
        <a:spcBef>
          <a:spcPts val="867"/>
        </a:spcBef>
        <a:buFont typeface="Arial" panose="020B0604020202020204" pitchFamily="34" charset="0"/>
        <a:buChar char="•"/>
        <a:defRPr sz="2427" kern="1200">
          <a:solidFill>
            <a:schemeClr val="tx1"/>
          </a:solidFill>
          <a:latin typeface="+mn-lt"/>
          <a:ea typeface="+mn-ea"/>
          <a:cs typeface="+mn-cs"/>
        </a:defRPr>
      </a:lvl1pPr>
      <a:lvl2pPr marL="594383" indent="-198128" algn="l" defTabSz="792510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2080" kern="1200">
          <a:solidFill>
            <a:schemeClr val="tx1"/>
          </a:solidFill>
          <a:latin typeface="+mn-lt"/>
          <a:ea typeface="+mn-ea"/>
          <a:cs typeface="+mn-cs"/>
        </a:defRPr>
      </a:lvl2pPr>
      <a:lvl3pPr marL="990638" indent="-198128" algn="l" defTabSz="792510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733" kern="1200">
          <a:solidFill>
            <a:schemeClr val="tx1"/>
          </a:solidFill>
          <a:latin typeface="+mn-lt"/>
          <a:ea typeface="+mn-ea"/>
          <a:cs typeface="+mn-cs"/>
        </a:defRPr>
      </a:lvl3pPr>
      <a:lvl4pPr marL="1386893" indent="-198128" algn="l" defTabSz="792510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4pPr>
      <a:lvl5pPr marL="1783149" indent="-198128" algn="l" defTabSz="792510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5pPr>
      <a:lvl6pPr marL="2179404" indent="-198128" algn="l" defTabSz="792510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6pPr>
      <a:lvl7pPr marL="2575659" indent="-198128" algn="l" defTabSz="792510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7pPr>
      <a:lvl8pPr marL="2971914" indent="-198128" algn="l" defTabSz="792510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8pPr>
      <a:lvl9pPr marL="3368170" indent="-198128" algn="l" defTabSz="792510" rtl="0" eaLnBrk="1" latinLnBrk="0" hangingPunct="1">
        <a:lnSpc>
          <a:spcPct val="90000"/>
        </a:lnSpc>
        <a:spcBef>
          <a:spcPts val="433"/>
        </a:spcBef>
        <a:buFont typeface="Arial" panose="020B0604020202020204" pitchFamily="34" charset="0"/>
        <a:buChar char="•"/>
        <a:defRPr sz="1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1pPr>
      <a:lvl2pPr marL="396255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2pPr>
      <a:lvl3pPr marL="792510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66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4pPr>
      <a:lvl5pPr marL="1585021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5pPr>
      <a:lvl6pPr marL="1981276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6pPr>
      <a:lvl7pPr marL="2377531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7pPr>
      <a:lvl8pPr marL="2773787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8pPr>
      <a:lvl9pPr marL="3170042" algn="l" defTabSz="792510" rtl="0" eaLnBrk="1" latinLnBrk="0" hangingPunct="1">
        <a:defRPr sz="1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green background&#10;&#10;Description automatically generated">
            <a:extLst>
              <a:ext uri="{FF2B5EF4-FFF2-40B4-BE49-F238E27FC236}">
                <a16:creationId xmlns:a16="http://schemas.microsoft.com/office/drawing/2014/main" id="{9780DC3C-FEBA-84BA-3F18-5E1A9C2ED2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5000"/>
          </a:blip>
          <a:srcRect l="82" t="23395" r="44454" b="17890"/>
          <a:stretch/>
        </p:blipFill>
        <p:spPr>
          <a:xfrm>
            <a:off x="-18577" y="0"/>
            <a:ext cx="11430000" cy="585216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961C35D-8DAD-9A7D-9FA3-3785ED862D71}"/>
              </a:ext>
            </a:extLst>
          </p:cNvPr>
          <p:cNvSpPr txBox="1">
            <a:spLocks/>
          </p:cNvSpPr>
          <p:nvPr/>
        </p:nvSpPr>
        <p:spPr>
          <a:xfrm>
            <a:off x="487054" y="630186"/>
            <a:ext cx="3915615" cy="1897508"/>
          </a:xfrm>
          <a:prstGeom prst="rect">
            <a:avLst/>
          </a:prstGeom>
        </p:spPr>
        <p:txBody>
          <a:bodyPr vert="horz" lIns="165068" tIns="82534" rIns="165068" bIns="82534" rtlCol="0" anchor="t">
            <a:noAutofit/>
          </a:bodyPr>
          <a:lstStyle>
            <a:lvl1pPr algn="ctr" defTabSz="32927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6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932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 Us at</a:t>
            </a:r>
          </a:p>
          <a:p>
            <a:r>
              <a:rPr lang="en-US" sz="4000" b="1" dirty="0">
                <a:solidFill>
                  <a:srgbClr val="0932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Event!</a:t>
            </a:r>
          </a:p>
        </p:txBody>
      </p:sp>
      <p:pic>
        <p:nvPicPr>
          <p:cNvPr id="5" name="Picture 4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174DAAEF-7D6A-5592-2E3A-F57F643C6F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1188" r="14282"/>
          <a:stretch/>
        </p:blipFill>
        <p:spPr>
          <a:xfrm>
            <a:off x="4362816" y="-722400"/>
            <a:ext cx="7772400" cy="6945680"/>
          </a:xfrm>
          <a:prstGeom prst="rect">
            <a:avLst/>
          </a:prstGeom>
          <a:effectLst>
            <a:softEdge rad="400326"/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057FB0-F8BF-7F01-6628-A9E5D378E515}"/>
              </a:ext>
            </a:extLst>
          </p:cNvPr>
          <p:cNvSpPr/>
          <p:nvPr/>
        </p:nvSpPr>
        <p:spPr>
          <a:xfrm>
            <a:off x="0" y="5693664"/>
            <a:ext cx="11429810" cy="249937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717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</TotalTime>
  <Words>6</Words>
  <Application>Microsoft Macintosh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Brent Luzac</dc:creator>
  <cp:lastModifiedBy>Brent Luzac</cp:lastModifiedBy>
  <cp:revision>8</cp:revision>
  <dcterms:created xsi:type="dcterms:W3CDTF">2024-07-15T18:00:16Z</dcterms:created>
  <dcterms:modified xsi:type="dcterms:W3CDTF">2024-07-18T11:08:26Z</dcterms:modified>
</cp:coreProperties>
</file>